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12"/>
      <p:bold r:id="rId13"/>
      <p:italic r:id="rId14"/>
      <p:boldItalic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107" d="100"/>
          <a:sy n="107" d="100"/>
        </p:scale>
        <p:origin x="173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7382129" y="5863800"/>
            <a:ext cx="1586536" cy="852858"/>
          </a:xfrm>
          <a:custGeom>
            <a:avLst/>
            <a:gdLst/>
            <a:ahLst/>
            <a:cxnLst/>
            <a:rect l="l" t="t" r="r" b="b"/>
            <a:pathLst>
              <a:path w="1586536" h="852858">
                <a:moveTo>
                  <a:pt x="0" y="0"/>
                </a:moveTo>
                <a:lnTo>
                  <a:pt x="1586536" y="0"/>
                </a:lnTo>
                <a:lnTo>
                  <a:pt x="1586536" y="852858"/>
                </a:lnTo>
                <a:lnTo>
                  <a:pt x="0" y="85285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6" name="AutoShape 6"/>
          <p:cNvSpPr/>
          <p:nvPr/>
        </p:nvSpPr>
        <p:spPr>
          <a:xfrm>
            <a:off x="125261" y="6697608"/>
            <a:ext cx="7003534" cy="0"/>
          </a:xfrm>
          <a:prstGeom prst="line">
            <a:avLst/>
          </a:prstGeom>
          <a:ln w="19050" cap="flat">
            <a:solidFill>
              <a:srgbClr val="004AAD"/>
            </a:solidFill>
            <a:prstDash val="solid"/>
            <a:headEnd type="none" w="sm" len="sm"/>
            <a:tailEnd type="none" w="sm" len="sm"/>
          </a:ln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7382129" y="5863800"/>
            <a:ext cx="1586536" cy="852858"/>
          </a:xfrm>
          <a:custGeom>
            <a:avLst/>
            <a:gdLst/>
            <a:ahLst/>
            <a:cxnLst/>
            <a:rect l="l" t="t" r="r" b="b"/>
            <a:pathLst>
              <a:path w="1586536" h="852858">
                <a:moveTo>
                  <a:pt x="0" y="0"/>
                </a:moveTo>
                <a:lnTo>
                  <a:pt x="1586536" y="0"/>
                </a:lnTo>
                <a:lnTo>
                  <a:pt x="1586536" y="852858"/>
                </a:lnTo>
                <a:lnTo>
                  <a:pt x="0" y="85285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6" name="AutoShape 6"/>
          <p:cNvSpPr/>
          <p:nvPr/>
        </p:nvSpPr>
        <p:spPr>
          <a:xfrm>
            <a:off x="125261" y="6697608"/>
            <a:ext cx="7003534" cy="0"/>
          </a:xfrm>
          <a:prstGeom prst="line">
            <a:avLst/>
          </a:prstGeom>
          <a:ln w="19050" cap="flat">
            <a:solidFill>
              <a:srgbClr val="004AAD"/>
            </a:solidFill>
            <a:prstDash val="solid"/>
            <a:headEnd type="none" w="sm" len="sm"/>
            <a:tailEnd type="none" w="sm" len="sm"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7382129" y="5863800"/>
            <a:ext cx="1586536" cy="852858"/>
          </a:xfrm>
          <a:custGeom>
            <a:avLst/>
            <a:gdLst/>
            <a:ahLst/>
            <a:cxnLst/>
            <a:rect l="l" t="t" r="r" b="b"/>
            <a:pathLst>
              <a:path w="1586536" h="852858">
                <a:moveTo>
                  <a:pt x="0" y="0"/>
                </a:moveTo>
                <a:lnTo>
                  <a:pt x="1586536" y="0"/>
                </a:lnTo>
                <a:lnTo>
                  <a:pt x="1586536" y="852858"/>
                </a:lnTo>
                <a:lnTo>
                  <a:pt x="0" y="85285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6" name="AutoShape 6"/>
          <p:cNvSpPr/>
          <p:nvPr/>
        </p:nvSpPr>
        <p:spPr>
          <a:xfrm>
            <a:off x="125261" y="6697608"/>
            <a:ext cx="7003534" cy="0"/>
          </a:xfrm>
          <a:prstGeom prst="line">
            <a:avLst/>
          </a:prstGeom>
          <a:ln w="19050" cap="flat">
            <a:solidFill>
              <a:srgbClr val="004AAD"/>
            </a:solidFill>
            <a:prstDash val="solid"/>
            <a:headEnd type="none" w="sm" len="sm"/>
            <a:tailEnd type="none" w="sm" len="sm"/>
          </a:ln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7382129" y="5863800"/>
            <a:ext cx="1586536" cy="852858"/>
          </a:xfrm>
          <a:custGeom>
            <a:avLst/>
            <a:gdLst/>
            <a:ahLst/>
            <a:cxnLst/>
            <a:rect l="l" t="t" r="r" b="b"/>
            <a:pathLst>
              <a:path w="1586536" h="852858">
                <a:moveTo>
                  <a:pt x="0" y="0"/>
                </a:moveTo>
                <a:lnTo>
                  <a:pt x="1586536" y="0"/>
                </a:lnTo>
                <a:lnTo>
                  <a:pt x="1586536" y="852858"/>
                </a:lnTo>
                <a:lnTo>
                  <a:pt x="0" y="85285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6" name="AutoShape 6"/>
          <p:cNvSpPr/>
          <p:nvPr/>
        </p:nvSpPr>
        <p:spPr>
          <a:xfrm>
            <a:off x="125261" y="6697608"/>
            <a:ext cx="7003534" cy="0"/>
          </a:xfrm>
          <a:prstGeom prst="line">
            <a:avLst/>
          </a:prstGeom>
          <a:ln w="19050" cap="flat">
            <a:solidFill>
              <a:srgbClr val="004AAD"/>
            </a:solidFill>
            <a:prstDash val="solid"/>
            <a:headEnd type="none" w="sm" len="sm"/>
            <a:tailEnd type="none" w="sm" len="sm"/>
          </a:ln>
        </p:spPr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7382129" y="5863800"/>
            <a:ext cx="1586536" cy="852858"/>
          </a:xfrm>
          <a:custGeom>
            <a:avLst/>
            <a:gdLst/>
            <a:ahLst/>
            <a:cxnLst/>
            <a:rect l="l" t="t" r="r" b="b"/>
            <a:pathLst>
              <a:path w="1586536" h="852858">
                <a:moveTo>
                  <a:pt x="0" y="0"/>
                </a:moveTo>
                <a:lnTo>
                  <a:pt x="1586536" y="0"/>
                </a:lnTo>
                <a:lnTo>
                  <a:pt x="1586536" y="852858"/>
                </a:lnTo>
                <a:lnTo>
                  <a:pt x="0" y="85285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6" name="AutoShape 6"/>
          <p:cNvSpPr/>
          <p:nvPr/>
        </p:nvSpPr>
        <p:spPr>
          <a:xfrm>
            <a:off x="125261" y="6697608"/>
            <a:ext cx="7003534" cy="0"/>
          </a:xfrm>
          <a:prstGeom prst="line">
            <a:avLst/>
          </a:prstGeom>
          <a:ln w="19050" cap="flat">
            <a:solidFill>
              <a:srgbClr val="004AAD"/>
            </a:solidFill>
            <a:prstDash val="solid"/>
            <a:headEnd type="none" w="sm" len="sm"/>
            <a:tailEnd type="none" w="sm" len="sm"/>
          </a:ln>
        </p:spPr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7382129" y="5863800"/>
            <a:ext cx="1586536" cy="852858"/>
          </a:xfrm>
          <a:custGeom>
            <a:avLst/>
            <a:gdLst/>
            <a:ahLst/>
            <a:cxnLst/>
            <a:rect l="l" t="t" r="r" b="b"/>
            <a:pathLst>
              <a:path w="1586536" h="852858">
                <a:moveTo>
                  <a:pt x="0" y="0"/>
                </a:moveTo>
                <a:lnTo>
                  <a:pt x="1586536" y="0"/>
                </a:lnTo>
                <a:lnTo>
                  <a:pt x="1586536" y="852858"/>
                </a:lnTo>
                <a:lnTo>
                  <a:pt x="0" y="85285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6" name="AutoShape 6"/>
          <p:cNvSpPr/>
          <p:nvPr/>
        </p:nvSpPr>
        <p:spPr>
          <a:xfrm>
            <a:off x="125261" y="6697608"/>
            <a:ext cx="7003534" cy="0"/>
          </a:xfrm>
          <a:prstGeom prst="line">
            <a:avLst/>
          </a:prstGeom>
          <a:ln w="19050" cap="flat">
            <a:solidFill>
              <a:srgbClr val="004AAD"/>
            </a:solidFill>
            <a:prstDash val="solid"/>
            <a:headEnd type="none" w="sm" len="sm"/>
            <a:tailEnd type="none" w="sm" len="sm"/>
          </a:ln>
        </p:spPr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7382129" y="5863800"/>
            <a:ext cx="1586536" cy="852858"/>
          </a:xfrm>
          <a:custGeom>
            <a:avLst/>
            <a:gdLst/>
            <a:ahLst/>
            <a:cxnLst/>
            <a:rect l="l" t="t" r="r" b="b"/>
            <a:pathLst>
              <a:path w="1586536" h="852858">
                <a:moveTo>
                  <a:pt x="0" y="0"/>
                </a:moveTo>
                <a:lnTo>
                  <a:pt x="1586536" y="0"/>
                </a:lnTo>
                <a:lnTo>
                  <a:pt x="1586536" y="852858"/>
                </a:lnTo>
                <a:lnTo>
                  <a:pt x="0" y="85285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6" name="AutoShape 6"/>
          <p:cNvSpPr/>
          <p:nvPr/>
        </p:nvSpPr>
        <p:spPr>
          <a:xfrm>
            <a:off x="125261" y="6697608"/>
            <a:ext cx="7003534" cy="0"/>
          </a:xfrm>
          <a:prstGeom prst="line">
            <a:avLst/>
          </a:prstGeom>
          <a:ln w="19050" cap="flat">
            <a:solidFill>
              <a:srgbClr val="004AAD"/>
            </a:solidFill>
            <a:prstDash val="solid"/>
            <a:headEnd type="none" w="sm" len="sm"/>
            <a:tailEnd type="none" w="sm" len="sm"/>
          </a:ln>
        </p:spPr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7382129" y="5863800"/>
            <a:ext cx="1586536" cy="852858"/>
          </a:xfrm>
          <a:custGeom>
            <a:avLst/>
            <a:gdLst/>
            <a:ahLst/>
            <a:cxnLst/>
            <a:rect l="l" t="t" r="r" b="b"/>
            <a:pathLst>
              <a:path w="1586536" h="852858">
                <a:moveTo>
                  <a:pt x="0" y="0"/>
                </a:moveTo>
                <a:lnTo>
                  <a:pt x="1586536" y="0"/>
                </a:lnTo>
                <a:lnTo>
                  <a:pt x="1586536" y="852858"/>
                </a:lnTo>
                <a:lnTo>
                  <a:pt x="0" y="85285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6" name="AutoShape 6"/>
          <p:cNvSpPr/>
          <p:nvPr/>
        </p:nvSpPr>
        <p:spPr>
          <a:xfrm>
            <a:off x="125261" y="6697608"/>
            <a:ext cx="7003534" cy="0"/>
          </a:xfrm>
          <a:prstGeom prst="line">
            <a:avLst/>
          </a:prstGeom>
          <a:ln w="19050" cap="flat">
            <a:solidFill>
              <a:srgbClr val="004AAD"/>
            </a:solidFill>
            <a:prstDash val="solid"/>
            <a:headEnd type="none" w="sm" len="sm"/>
            <a:tailEnd type="none" w="sm" len="sm"/>
          </a:ln>
        </p:spPr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7382129" y="5863800"/>
            <a:ext cx="1586536" cy="852858"/>
          </a:xfrm>
          <a:custGeom>
            <a:avLst/>
            <a:gdLst/>
            <a:ahLst/>
            <a:cxnLst/>
            <a:rect l="l" t="t" r="r" b="b"/>
            <a:pathLst>
              <a:path w="1586536" h="852858">
                <a:moveTo>
                  <a:pt x="0" y="0"/>
                </a:moveTo>
                <a:lnTo>
                  <a:pt x="1586536" y="0"/>
                </a:lnTo>
                <a:lnTo>
                  <a:pt x="1586536" y="852858"/>
                </a:lnTo>
                <a:lnTo>
                  <a:pt x="0" y="85285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6" name="AutoShape 6"/>
          <p:cNvSpPr/>
          <p:nvPr/>
        </p:nvSpPr>
        <p:spPr>
          <a:xfrm>
            <a:off x="125261" y="6697608"/>
            <a:ext cx="7003534" cy="0"/>
          </a:xfrm>
          <a:prstGeom prst="line">
            <a:avLst/>
          </a:prstGeom>
          <a:ln w="19050" cap="flat">
            <a:solidFill>
              <a:srgbClr val="004AAD"/>
            </a:solidFill>
            <a:prstDash val="solid"/>
            <a:headEnd type="none" w="sm" len="sm"/>
            <a:tailEnd type="none" w="sm" len="sm"/>
          </a:ln>
        </p:spPr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7382129" y="5863800"/>
            <a:ext cx="1586536" cy="852858"/>
          </a:xfrm>
          <a:custGeom>
            <a:avLst/>
            <a:gdLst/>
            <a:ahLst/>
            <a:cxnLst/>
            <a:rect l="l" t="t" r="r" b="b"/>
            <a:pathLst>
              <a:path w="1586536" h="852858">
                <a:moveTo>
                  <a:pt x="0" y="0"/>
                </a:moveTo>
                <a:lnTo>
                  <a:pt x="1586536" y="0"/>
                </a:lnTo>
                <a:lnTo>
                  <a:pt x="1586536" y="852858"/>
                </a:lnTo>
                <a:lnTo>
                  <a:pt x="0" y="85285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6" name="AutoShape 6"/>
          <p:cNvSpPr/>
          <p:nvPr/>
        </p:nvSpPr>
        <p:spPr>
          <a:xfrm>
            <a:off x="125261" y="6697608"/>
            <a:ext cx="7003534" cy="0"/>
          </a:xfrm>
          <a:prstGeom prst="line">
            <a:avLst/>
          </a:prstGeom>
          <a:ln w="19050" cap="flat">
            <a:solidFill>
              <a:srgbClr val="004AAD"/>
            </a:solidFill>
            <a:prstDash val="solid"/>
            <a:headEnd type="none" w="sm" len="sm"/>
            <a:tailEnd type="none" w="sm" len="sm"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Pokaz na ekranie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Kopia – Slajdy PP Pans</dc:title>
  <dc:creator>Lenovo</dc:creator>
  <cp:lastModifiedBy>user</cp:lastModifiedBy>
  <cp:revision>3</cp:revision>
  <dcterms:created xsi:type="dcterms:W3CDTF">2006-08-16T00:00:00Z</dcterms:created>
  <dcterms:modified xsi:type="dcterms:W3CDTF">2024-11-15T08:23:21Z</dcterms:modified>
  <dc:identifier>DAGWe21w18c</dc:identifier>
</cp:coreProperties>
</file>